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7"/>
  </p:notesMasterIdLst>
  <p:handoutMasterIdLst>
    <p:handoutMasterId r:id="rId18"/>
  </p:handoutMasterIdLst>
  <p:sldIdLst>
    <p:sldId id="1350" r:id="rId3"/>
    <p:sldId id="1300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1301" r:id="rId15"/>
    <p:sldId id="617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2164268-16F8-4BB3-B4EE-D4F2F669D4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(38)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F360B5-D79D-486C-AAC8-88DFF74D5CA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11/22/2020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3F930D-FFAA-46D7-9B3F-AD8474F06F1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460675-8C0F-4F20-B7FC-A344BB5ADE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79C15F0-7E63-4AB7-85F2-447070282DD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01640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Book Of Revelation (38)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11/22/2020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304C4C-6960-472C-855F-633C19BD2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5627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27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647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168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728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980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4708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376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0389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9480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0146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63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0609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282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69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715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476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15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665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028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75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4291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611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16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752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729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29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073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298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4C489-0F56-4850-8746-6B47AAEF8372}" type="datetimeFigureOut">
              <a:rPr lang="en-US" smtClean="0"/>
              <a:pPr/>
              <a:t>12/21/2020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05419-C20B-47FD-A0AA-A602E590FF7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3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4008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November 22,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440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Would Not Repent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5980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dirty="0">
                <a:latin typeface="Arial Narrow" pitchFamily="34" charset="0"/>
              </a:rPr>
              <a:t>Sad words indeed!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itchFamily="34" charset="0"/>
              </a:rPr>
              <a:t>The rest of mankind, not killed, were not brought to </a:t>
            </a:r>
            <a:r>
              <a:rPr lang="en-US" b="1" dirty="0">
                <a:latin typeface="Arial Narrow" pitchFamily="34" charset="0"/>
              </a:rPr>
              <a:t>repentance. cf. 2 Corinthians 12:20-21; Luke 13:3,5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itchFamily="34" charset="0"/>
              </a:rPr>
              <a:t>God sends judgment in hopes of </a:t>
            </a:r>
            <a:r>
              <a:rPr lang="en-US" b="1" dirty="0">
                <a:latin typeface="Arial Narrow" pitchFamily="34" charset="0"/>
              </a:rPr>
              <a:t>turning people away</a:t>
            </a:r>
            <a:r>
              <a:rPr lang="en-US" dirty="0">
                <a:latin typeface="Arial Narrow" pitchFamily="34" charset="0"/>
              </a:rPr>
              <a:t> from their sins – but they </a:t>
            </a:r>
            <a:r>
              <a:rPr lang="en-US" b="1" dirty="0">
                <a:latin typeface="Arial Narrow" pitchFamily="34" charset="0"/>
              </a:rPr>
              <a:t>refused</a:t>
            </a:r>
            <a:r>
              <a:rPr lang="en-US" dirty="0">
                <a:latin typeface="Arial Narrow" pitchFamily="34" charset="0"/>
              </a:rPr>
              <a:t> His mercy.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itchFamily="34" charset="0"/>
              </a:rPr>
              <a:t>First woe – </a:t>
            </a:r>
            <a:r>
              <a:rPr lang="en-US" b="1" dirty="0">
                <a:latin typeface="Arial Narrow" pitchFamily="34" charset="0"/>
              </a:rPr>
              <a:t>internal decay</a:t>
            </a:r>
            <a:r>
              <a:rPr lang="en-US" dirty="0">
                <a:latin typeface="Arial Narrow" pitchFamily="34" charset="0"/>
              </a:rPr>
              <a:t> – had blinded them to the first </a:t>
            </a:r>
            <a:r>
              <a:rPr lang="en-US" b="1" dirty="0">
                <a:latin typeface="Arial Narrow" pitchFamily="34" charset="0"/>
              </a:rPr>
              <a:t>four trumpets </a:t>
            </a:r>
            <a:r>
              <a:rPr lang="en-US" dirty="0">
                <a:latin typeface="Arial Narrow" pitchFamily="34" charset="0"/>
              </a:rPr>
              <a:t>of </a:t>
            </a:r>
            <a:r>
              <a:rPr lang="en-US" b="1" dirty="0">
                <a:latin typeface="Arial Narrow" pitchFamily="34" charset="0"/>
              </a:rPr>
              <a:t>natural calamity</a:t>
            </a:r>
            <a:r>
              <a:rPr lang="en-US" dirty="0">
                <a:latin typeface="Arial Narrow" pitchFamily="34" charset="0"/>
              </a:rPr>
              <a:t>; no changes were made!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EC5E1A-3463-4A80-A07C-BBB0F8E95407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</p:spTree>
    <p:extLst>
      <p:ext uri="{BB962C8B-B14F-4D97-AF65-F5344CB8AC3E}">
        <p14:creationId xmlns:p14="http://schemas.microsoft.com/office/powerpoint/2010/main" val="203592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Would Not Repent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538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b="1" dirty="0">
                <a:latin typeface="Arial Narrow" pitchFamily="34" charset="0"/>
              </a:rPr>
              <a:t>War</a:t>
            </a:r>
            <a:r>
              <a:rPr lang="en-US" dirty="0">
                <a:latin typeface="Arial Narrow" pitchFamily="34" charset="0"/>
              </a:rPr>
              <a:t> and </a:t>
            </a:r>
            <a:r>
              <a:rPr lang="en-US" b="1" dirty="0">
                <a:latin typeface="Arial Narrow" pitchFamily="34" charset="0"/>
              </a:rPr>
              <a:t>destruction</a:t>
            </a:r>
            <a:r>
              <a:rPr lang="en-US" dirty="0">
                <a:latin typeface="Arial Narrow" pitchFamily="34" charset="0"/>
              </a:rPr>
              <a:t> are used here </a:t>
            </a:r>
            <a:r>
              <a:rPr lang="en-US" b="1" dirty="0">
                <a:latin typeface="Arial Narrow" pitchFamily="34" charset="0"/>
              </a:rPr>
              <a:t>to warn </a:t>
            </a:r>
            <a:r>
              <a:rPr lang="en-US" dirty="0">
                <a:latin typeface="Arial Narrow" pitchFamily="34" charset="0"/>
              </a:rPr>
              <a:t>the unrighteous to cease sinning.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itchFamily="34" charset="0"/>
              </a:rPr>
              <a:t>They cast off judgment and fate and fail to repent.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itchFamily="34" charset="0"/>
              </a:rPr>
              <a:t>They continue to engage in the worship of “</a:t>
            </a:r>
            <a:r>
              <a:rPr lang="en-US" b="1" dirty="0">
                <a:latin typeface="Arial Narrow" pitchFamily="34" charset="0"/>
              </a:rPr>
              <a:t>idols</a:t>
            </a:r>
            <a:r>
              <a:rPr lang="en-US" dirty="0">
                <a:latin typeface="Arial Narrow" pitchFamily="34" charset="0"/>
              </a:rPr>
              <a:t>” and to serve them.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itchFamily="34" charset="0"/>
              </a:rPr>
              <a:t>Second woe</a:t>
            </a:r>
            <a:r>
              <a:rPr lang="en-US" dirty="0">
                <a:latin typeface="Arial Narrow" pitchFamily="34" charset="0"/>
              </a:rPr>
              <a:t> – </a:t>
            </a:r>
            <a:r>
              <a:rPr lang="en-US" b="1" dirty="0">
                <a:latin typeface="Arial Narrow" pitchFamily="34" charset="0"/>
              </a:rPr>
              <a:t>external enemies</a:t>
            </a:r>
            <a:r>
              <a:rPr lang="en-US" dirty="0">
                <a:latin typeface="Arial Narrow" pitchFamily="34" charset="0"/>
              </a:rPr>
              <a:t> – should have softened their hearts; yet, they became hardened by the deceitfulness of sin!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9041F25-A854-429B-9965-4D70BE0BA82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</p:spTree>
    <p:extLst>
      <p:ext uri="{BB962C8B-B14F-4D97-AF65-F5344CB8AC3E}">
        <p14:creationId xmlns:p14="http://schemas.microsoft.com/office/powerpoint/2010/main" val="2081608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Would Not Repent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919" y="1600200"/>
            <a:ext cx="8229600" cy="5016758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This empire’s principal sin was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idolatry.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God’s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mercy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is seen in the midst of this frightening scene.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They were worshipping the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emperor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instead of the true God.</a:t>
            </a:r>
          </a:p>
          <a:p>
            <a:pPr>
              <a:spcBef>
                <a:spcPts val="0"/>
              </a:spcBef>
            </a:pP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Immorality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 and idolatry go hand in hand.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Rome has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gone too far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to be saved now.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Sin has compounded upon sin.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All that’s left –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unleash the final woe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against the evil kingdom and the beast!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9650B4-A9B8-4545-AF3C-C1A686C3A1E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</p:spTree>
    <p:extLst>
      <p:ext uri="{BB962C8B-B14F-4D97-AF65-F5344CB8AC3E}">
        <p14:creationId xmlns:p14="http://schemas.microsoft.com/office/powerpoint/2010/main" val="251625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utoShape 2"/>
          <p:cNvSpPr>
            <a:spLocks noChangeArrowheads="1"/>
          </p:cNvSpPr>
          <p:nvPr/>
        </p:nvSpPr>
        <p:spPr bwMode="auto">
          <a:xfrm>
            <a:off x="2478375" y="781734"/>
            <a:ext cx="43396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Point?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914400" y="1828800"/>
            <a:ext cx="7391400" cy="6413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Downfall of Rome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181964" y="3033317"/>
            <a:ext cx="6831742" cy="25439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514350" indent="-51435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st 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- 4</a:t>
            </a:r>
            <a:r>
              <a:rPr lang="en-US" alt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Trumpets – </a:t>
            </a:r>
            <a:r>
              <a:rPr lang="en-US" alt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Natural Calamity</a:t>
            </a:r>
          </a:p>
          <a:p>
            <a:pPr marL="514350" indent="-51435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alt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Trumpet – </a:t>
            </a:r>
            <a:r>
              <a:rPr lang="en-US" alt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Internal Rottenness</a:t>
            </a:r>
          </a:p>
          <a:p>
            <a:pPr marL="514350" indent="-51435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altLang="en-US" sz="28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Trumpet – </a:t>
            </a:r>
            <a:r>
              <a:rPr lang="en-US" alt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External Invasion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1FCE495-DD32-4495-900B-99D845B08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sz="900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altLang="en-US" sz="900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070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/>
      <p:bldP spid="7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685800" y="609602"/>
            <a:ext cx="7620000" cy="50783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“The whole picture presents the Parthian cavalry from the land of the Euphrates. This group was Rome’s most dreaded enemy and a constant threat to her eastern boundary … This whole picture is given to symbolize external invasion which would serve as an instrument in God’s hand to punish the oppressors of his people.”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– Ray Summers, </a:t>
            </a: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Worthy Is The Lamb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Page 159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B737733-1CC2-4F35-BFA6-F1070017C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sz="900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altLang="en-US" sz="900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22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533400" y="762002"/>
            <a:ext cx="8001000" cy="7016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altLang="en-US" sz="4000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 Used External Forces</a:t>
            </a: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533400" y="1828802"/>
            <a:ext cx="8001000" cy="310854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>
            <a:lvl1pPr defTabSz="288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288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288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288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2889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2889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2889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2889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2889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8</a:t>
            </a:r>
            <a:r>
              <a:rPr lang="en-US" altLang="en-US" sz="2800" baseline="30000" dirty="0">
                <a:cs typeface="Arial" panose="020B0604020202020204" pitchFamily="34" charset="0"/>
              </a:rPr>
              <a:t>th</a:t>
            </a:r>
            <a:r>
              <a:rPr lang="en-US" altLang="en-US" sz="2800" dirty="0">
                <a:cs typeface="Arial" panose="020B0604020202020204" pitchFamily="34" charset="0"/>
              </a:rPr>
              <a:t> Century BC – Used Assyria against Israel and Judah (Isaiah 10:6-ff)</a:t>
            </a:r>
          </a:p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7</a:t>
            </a:r>
            <a:r>
              <a:rPr lang="en-US" altLang="en-US" sz="2800" baseline="30000" dirty="0">
                <a:cs typeface="Arial" panose="020B0604020202020204" pitchFamily="34" charset="0"/>
              </a:rPr>
              <a:t>th</a:t>
            </a:r>
            <a:r>
              <a:rPr lang="en-US" altLang="en-US" sz="2800" dirty="0">
                <a:cs typeface="Arial" panose="020B0604020202020204" pitchFamily="34" charset="0"/>
              </a:rPr>
              <a:t> Century BC – Used Chaldeans to destroy Assyria (Jeremiah 1:6-11)</a:t>
            </a:r>
          </a:p>
          <a:p>
            <a:pPr marL="457200" indent="-4572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1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cs typeface="Arial" panose="020B0604020202020204" pitchFamily="34" charset="0"/>
              </a:rPr>
              <a:t>Used Medes and Persians to conquer Babylon (Isaiah 44:27 – 45:7; Jeremiah 51:11, 28)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B533524-B65A-4CB8-9B18-5ADE31EC3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5615BA9-689B-4940-B8A1-D0153F61312A}" type="slidenum">
              <a:rPr lang="en-US" altLang="en-US" sz="900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 sz="900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08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6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46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4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4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4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447800"/>
            <a:ext cx="7467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676792" y="1900775"/>
            <a:ext cx="5562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“</a:t>
            </a:r>
            <a:r>
              <a:rPr lang="en-US" sz="3000" b="1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And thus I saw the horses in the vision, and them that sat on them, having </a:t>
            </a:r>
            <a:r>
              <a:rPr lang="en-US" sz="3000" b="1" i="1" u="sng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breastplates (as) of fire</a:t>
            </a:r>
            <a:r>
              <a:rPr lang="en-US" sz="3000" b="1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 and of </a:t>
            </a:r>
            <a:r>
              <a:rPr lang="en-US" sz="3000" b="1" i="1" u="sng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hyacinth</a:t>
            </a:r>
            <a:r>
              <a:rPr lang="en-US" sz="3000" b="1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 and of </a:t>
            </a:r>
            <a:r>
              <a:rPr lang="en-US" sz="3000" b="1" i="1" u="sng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brimstone</a:t>
            </a:r>
            <a:r>
              <a:rPr lang="en-US" sz="3000" b="1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: and the </a:t>
            </a:r>
            <a:r>
              <a:rPr lang="en-US" sz="3000" b="1" i="1" u="sng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heads of lions</a:t>
            </a:r>
            <a:r>
              <a:rPr lang="en-US" sz="3000" b="1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; and out of their mouths </a:t>
            </a:r>
            <a:r>
              <a:rPr lang="en-US" sz="3000" b="1" i="1" u="sng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proceedeth fire and smoke and brimstone</a:t>
            </a:r>
            <a:r>
              <a:rPr lang="en-US" sz="3000" b="1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.</a:t>
            </a:r>
            <a:r>
              <a:rPr lang="en-US" sz="3000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9:17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75C865-F38C-4B25-BB19-362AA7EA3701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</p:spTree>
    <p:extLst>
      <p:ext uri="{BB962C8B-B14F-4D97-AF65-F5344CB8AC3E}">
        <p14:creationId xmlns:p14="http://schemas.microsoft.com/office/powerpoint/2010/main" val="66495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Description of Riders/Horses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064" y="1600200"/>
            <a:ext cx="8366289" cy="5022914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Arial Narrow" pitchFamily="34" charset="0"/>
              </a:rPr>
              <a:t>In the vision, horses and riders are presented as one:</a:t>
            </a:r>
          </a:p>
          <a:p>
            <a:pPr lvl="1">
              <a:spcBef>
                <a:spcPts val="1200"/>
              </a:spcBef>
            </a:pPr>
            <a:r>
              <a:rPr lang="en-US" b="1" dirty="0">
                <a:latin typeface="Arial Narrow" pitchFamily="34" charset="0"/>
              </a:rPr>
              <a:t>Riders as having breastplates </a:t>
            </a:r>
            <a:r>
              <a:rPr lang="en-US" b="1" i="1" dirty="0">
                <a:latin typeface="Arial Narrow" pitchFamily="34" charset="0"/>
              </a:rPr>
              <a:t>(armor) </a:t>
            </a:r>
            <a:r>
              <a:rPr lang="en-US" b="1" dirty="0">
                <a:latin typeface="Arial Narrow" pitchFamily="34" charset="0"/>
              </a:rPr>
              <a:t>with fiery red, hyacinth blue </a:t>
            </a:r>
            <a:r>
              <a:rPr lang="en-US" b="1" i="1" dirty="0">
                <a:latin typeface="Arial Narrow" pitchFamily="34" charset="0"/>
              </a:rPr>
              <a:t>(smoky), </a:t>
            </a:r>
            <a:r>
              <a:rPr lang="en-US" b="1" dirty="0">
                <a:latin typeface="Arial Narrow" pitchFamily="34" charset="0"/>
              </a:rPr>
              <a:t>and sulfur yellow</a:t>
            </a:r>
          </a:p>
          <a:p>
            <a:pPr lvl="1"/>
            <a:r>
              <a:rPr lang="en-US" b="1" dirty="0">
                <a:latin typeface="Arial Narrow" pitchFamily="34" charset="0"/>
              </a:rPr>
              <a:t>Horses heads were like the heads of lions</a:t>
            </a:r>
          </a:p>
          <a:p>
            <a:pPr lvl="1"/>
            <a:r>
              <a:rPr lang="en-US" b="1" dirty="0">
                <a:latin typeface="Arial Narrow" pitchFamily="34" charset="0"/>
              </a:rPr>
              <a:t>Out of their mouths came fire, smoke, and brimstone</a:t>
            </a:r>
          </a:p>
          <a:p>
            <a:pPr lvl="1"/>
            <a:r>
              <a:rPr lang="en-US" b="1" dirty="0">
                <a:latin typeface="Arial Narrow" pitchFamily="34" charset="0"/>
              </a:rPr>
              <a:t>Striking because it aligns them with their horses out of whose mouths proceeded fire, smoke, and brimstone</a:t>
            </a:r>
          </a:p>
          <a:p>
            <a:pPr lvl="1"/>
            <a:r>
              <a:rPr lang="en-US" b="1" dirty="0">
                <a:latin typeface="Arial Narrow" pitchFamily="34" charset="0"/>
              </a:rPr>
              <a:t>In the OT, brimstone was a sign of God’s wrath!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CDDEA1-6BA4-4946-8EB2-676CA0288A66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</p:spTree>
    <p:extLst>
      <p:ext uri="{BB962C8B-B14F-4D97-AF65-F5344CB8AC3E}">
        <p14:creationId xmlns:p14="http://schemas.microsoft.com/office/powerpoint/2010/main" val="82053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447800"/>
            <a:ext cx="7467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62419" y="2058186"/>
            <a:ext cx="5562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By these three plagues was the third part of men killed, by the fire and the smoke and the brimstone, which proceeded out of their mouths.</a:t>
            </a:r>
            <a:r>
              <a:rPr lang="en-US" sz="3200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9:18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C758C2-AAAA-45F8-A085-354E5A6928FB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</p:spTree>
    <p:extLst>
      <p:ext uri="{BB962C8B-B14F-4D97-AF65-F5344CB8AC3E}">
        <p14:creationId xmlns:p14="http://schemas.microsoft.com/office/powerpoint/2010/main" val="270948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447800"/>
            <a:ext cx="7467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52992" y="2039332"/>
            <a:ext cx="5562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For the power of the horses is in their </a:t>
            </a:r>
            <a:r>
              <a:rPr lang="en-US" sz="3200" b="1" i="1" u="sng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mouth, and in their tails</a:t>
            </a:r>
            <a:r>
              <a:rPr lang="en-US" sz="3200" b="1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: for their tails are like unto serpents, and have heads; and with them they hurt</a:t>
            </a:r>
            <a:r>
              <a:rPr lang="en-US" sz="3200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.”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9:19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1B6608-DB83-48BA-ABD4-8394F77EE294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</p:spTree>
    <p:extLst>
      <p:ext uri="{BB962C8B-B14F-4D97-AF65-F5344CB8AC3E}">
        <p14:creationId xmlns:p14="http://schemas.microsoft.com/office/powerpoint/2010/main" val="341613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Three Plagues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7426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r>
              <a:rPr lang="en-US" dirty="0">
                <a:latin typeface="Arial Narrow" pitchFamily="34" charset="0"/>
              </a:rPr>
              <a:t>Plagues were </a:t>
            </a:r>
            <a:r>
              <a:rPr lang="en-US" b="1" dirty="0">
                <a:latin typeface="Arial Narrow" pitchFamily="34" charset="0"/>
              </a:rPr>
              <a:t>symbols</a:t>
            </a:r>
            <a:r>
              <a:rPr lang="en-US" dirty="0">
                <a:latin typeface="Arial Narrow" pitchFamily="34" charset="0"/>
              </a:rPr>
              <a:t> of divine visitation in judgment.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itchFamily="34" charset="0"/>
              </a:rPr>
              <a:t>One third</a:t>
            </a:r>
            <a:r>
              <a:rPr lang="en-US" dirty="0">
                <a:latin typeface="Arial Narrow" pitchFamily="34" charset="0"/>
              </a:rPr>
              <a:t> of mankind is killed by </a:t>
            </a:r>
            <a:r>
              <a:rPr lang="en-US" b="1" dirty="0">
                <a:latin typeface="Arial Narrow" pitchFamily="34" charset="0"/>
              </a:rPr>
              <a:t>fire, smoke, </a:t>
            </a:r>
            <a:r>
              <a:rPr lang="en-US" dirty="0">
                <a:latin typeface="Arial Narrow" pitchFamily="34" charset="0"/>
              </a:rPr>
              <a:t>and </a:t>
            </a:r>
            <a:r>
              <a:rPr lang="en-US" b="1" dirty="0">
                <a:latin typeface="Arial Narrow" pitchFamily="34" charset="0"/>
              </a:rPr>
              <a:t>brimstone.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itchFamily="34" charset="0"/>
              </a:rPr>
              <a:t>This is a great </a:t>
            </a:r>
            <a:r>
              <a:rPr lang="en-US" b="1" dirty="0">
                <a:latin typeface="Arial Narrow" pitchFamily="34" charset="0"/>
              </a:rPr>
              <a:t>destruction </a:t>
            </a:r>
            <a:r>
              <a:rPr lang="en-US" dirty="0">
                <a:latin typeface="Arial Narrow" pitchFamily="34" charset="0"/>
              </a:rPr>
              <a:t>but not a total one.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itchFamily="34" charset="0"/>
              </a:rPr>
              <a:t>Power in their tails suggests the ability to </a:t>
            </a:r>
            <a:r>
              <a:rPr lang="en-US" b="1" dirty="0">
                <a:latin typeface="Arial Narrow" pitchFamily="34" charset="0"/>
              </a:rPr>
              <a:t>march and inflict terrible hurt.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itchFamily="34" charset="0"/>
              </a:rPr>
              <a:t>Picture – a culture collapsing on itself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708660-E6BD-4DD9-81F4-0A951326CFFF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</p:spTree>
    <p:extLst>
      <p:ext uri="{BB962C8B-B14F-4D97-AF65-F5344CB8AC3E}">
        <p14:creationId xmlns:p14="http://schemas.microsoft.com/office/powerpoint/2010/main" val="3167616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1" y="1447800"/>
            <a:ext cx="8162924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572705" y="1929717"/>
            <a:ext cx="616267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“</a:t>
            </a:r>
            <a:r>
              <a:rPr lang="en-US" sz="3000" b="1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And the rest of mankind, who were not killed with these plagues, </a:t>
            </a:r>
            <a:r>
              <a:rPr lang="en-US" sz="3000" b="1" i="1" u="sng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repented not of the works</a:t>
            </a:r>
            <a:r>
              <a:rPr lang="en-US" sz="3000" b="1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 of their hands, that they should not worship demons, and the idols of gold, and of silver, and of brass, and of stone, and of wood; which can neither see, nor hear, nor walk</a:t>
            </a:r>
            <a:r>
              <a:rPr lang="en-US" sz="3000" i="1" dirty="0">
                <a:solidFill>
                  <a:srgbClr val="1F497D">
                    <a:lumMod val="50000"/>
                  </a:srgbClr>
                </a:solidFill>
                <a:latin typeface="Arial Narrow" pitchFamily="34" charset="0"/>
              </a:rPr>
              <a:t>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9:20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181F4F-3275-4451-AE12-8F0EE2DA5C9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</p:spTree>
    <p:extLst>
      <p:ext uri="{BB962C8B-B14F-4D97-AF65-F5344CB8AC3E}">
        <p14:creationId xmlns:p14="http://schemas.microsoft.com/office/powerpoint/2010/main" val="212610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447800"/>
            <a:ext cx="7467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43957" y="2165029"/>
            <a:ext cx="5562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and they </a:t>
            </a:r>
            <a:r>
              <a:rPr lang="en-US" sz="3200" b="1" i="1" u="sng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repented not</a:t>
            </a:r>
            <a:r>
              <a:rPr lang="en-US" sz="3200" b="1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 of their murders, nor of their sorceries, nor of their fornication, nor of their thefts</a:t>
            </a:r>
            <a:r>
              <a:rPr lang="en-US" sz="3200" i="1" dirty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.”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86001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Revelation 9:21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F01861-297D-41AE-A841-E212419E219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9</a:t>
            </a:r>
          </a:p>
        </p:txBody>
      </p:sp>
    </p:spTree>
    <p:extLst>
      <p:ext uri="{BB962C8B-B14F-4D97-AF65-F5344CB8AC3E}">
        <p14:creationId xmlns:p14="http://schemas.microsoft.com/office/powerpoint/2010/main" val="285731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756</Words>
  <Application>Microsoft Office PowerPoint</Application>
  <PresentationFormat>On-screen Show (4:3)</PresentationFormat>
  <Paragraphs>71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Arial Narrow</vt:lpstr>
      <vt:lpstr>Calibri</vt:lpstr>
      <vt:lpstr>Corbel</vt:lpstr>
      <vt:lpstr>Times New Roman</vt:lpstr>
      <vt:lpstr>Wingdings</vt:lpstr>
      <vt:lpstr>1_Office Theme</vt:lpstr>
      <vt:lpstr>Depth</vt:lpstr>
      <vt:lpstr>A Study Of  The Book Of Revelation</vt:lpstr>
      <vt:lpstr>PowerPoint Presentation</vt:lpstr>
      <vt:lpstr>Revelation 9:17</vt:lpstr>
      <vt:lpstr>Description of Riders/Horses</vt:lpstr>
      <vt:lpstr>Revelation 9:18</vt:lpstr>
      <vt:lpstr>Revelation 9:19</vt:lpstr>
      <vt:lpstr>Three Plagues</vt:lpstr>
      <vt:lpstr>Revelation 9:20</vt:lpstr>
      <vt:lpstr>Revelation 9:21</vt:lpstr>
      <vt:lpstr>Would Not Repent!</vt:lpstr>
      <vt:lpstr>Would Not Repent!</vt:lpstr>
      <vt:lpstr>Would Not Repent!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9</cp:revision>
  <cp:lastPrinted>2020-11-27T04:31:49Z</cp:lastPrinted>
  <dcterms:created xsi:type="dcterms:W3CDTF">2020-11-27T03:16:35Z</dcterms:created>
  <dcterms:modified xsi:type="dcterms:W3CDTF">2020-12-22T04:26:07Z</dcterms:modified>
</cp:coreProperties>
</file>